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5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7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4108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6936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4923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284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3620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9388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0252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0850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3498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735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452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5/25/2023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987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18" r:id="rId6"/>
    <p:sldLayoutId id="2147483814" r:id="rId7"/>
    <p:sldLayoutId id="2147483815" r:id="rId8"/>
    <p:sldLayoutId id="2147483816" r:id="rId9"/>
    <p:sldLayoutId id="2147483817" r:id="rId10"/>
    <p:sldLayoutId id="21474838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2" name="Rectangle 81">
            <a:extLst>
              <a:ext uri="{FF2B5EF4-FFF2-40B4-BE49-F238E27FC236}">
                <a16:creationId xmlns:a16="http://schemas.microsoft.com/office/drawing/2014/main" id="{64680660-7E23-4F0F-A679-BF913E94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!!Rectangle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CB3222F-B1B9-9617-F883-B925F20F3AA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35000"/>
          </a:blip>
          <a:srcRect l="1333"/>
          <a:stretch/>
        </p:blipFill>
        <p:spPr>
          <a:xfrm>
            <a:off x="20" y="-8877"/>
            <a:ext cx="1219198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13B8281-269F-3F34-E7CE-DC9B912F0A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-5019039" y="2891656"/>
            <a:ext cx="2549107" cy="2845655"/>
          </a:xfrm>
        </p:spPr>
        <p:txBody>
          <a:bodyPr anchor="t">
            <a:normAutofit/>
          </a:bodyPr>
          <a:lstStyle/>
          <a:p>
            <a:pPr algn="ctr"/>
            <a:endParaRPr lang="es-ES" sz="35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04410FB-506A-C69A-CD9C-586E0716D0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8228" y="5972174"/>
            <a:ext cx="8578699" cy="504825"/>
          </a:xfrm>
        </p:spPr>
        <p:txBody>
          <a:bodyPr>
            <a:normAutofit/>
          </a:bodyPr>
          <a:lstStyle/>
          <a:p>
            <a:endParaRPr lang="es-ES" sz="2000">
              <a:solidFill>
                <a:srgbClr val="FFFFFF"/>
              </a:solidFill>
            </a:endParaRPr>
          </a:p>
        </p:txBody>
      </p:sp>
      <p:sp>
        <p:nvSpPr>
          <p:cNvPr id="86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88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90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96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98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2739534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Custom 33">
      <a:dk1>
        <a:srgbClr val="000000"/>
      </a:dk1>
      <a:lt1>
        <a:srgbClr val="FFFFFF"/>
      </a:lt1>
      <a:dk2>
        <a:srgbClr val="10013F"/>
      </a:dk2>
      <a:lt2>
        <a:srgbClr val="F2F0FF"/>
      </a:lt2>
      <a:accent1>
        <a:srgbClr val="814DFF"/>
      </a:accent1>
      <a:accent2>
        <a:srgbClr val="243FFF"/>
      </a:accent2>
      <a:accent3>
        <a:srgbClr val="FF83B6"/>
      </a:accent3>
      <a:accent4>
        <a:srgbClr val="FF9022"/>
      </a:accent4>
      <a:accent5>
        <a:srgbClr val="FF1F85"/>
      </a:accent5>
      <a:accent6>
        <a:srgbClr val="1A98FF"/>
      </a:accent6>
      <a:hlink>
        <a:srgbClr val="0563C1"/>
      </a:hlink>
      <a:folHlink>
        <a:srgbClr val="954F72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Univers</vt:lpstr>
      <vt:lpstr>GradientVTI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Ignacio de Loyola Crespí de Valldaura de Gonzalo</dc:creator>
  <cp:lastModifiedBy>Ignacio de Loyola Crespí de Valldaura de Gonzalo</cp:lastModifiedBy>
  <cp:revision>1</cp:revision>
  <dcterms:created xsi:type="dcterms:W3CDTF">2023-05-25T14:37:01Z</dcterms:created>
  <dcterms:modified xsi:type="dcterms:W3CDTF">2023-05-25T14:42:17Z</dcterms:modified>
</cp:coreProperties>
</file>