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7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10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936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92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28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62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38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25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85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498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35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52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5/25/2023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8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18" r:id="rId6"/>
    <p:sldLayoutId id="2147483814" r:id="rId7"/>
    <p:sldLayoutId id="2147483815" r:id="rId8"/>
    <p:sldLayoutId id="2147483816" r:id="rId9"/>
    <p:sldLayoutId id="2147483817" r:id="rId10"/>
    <p:sldLayoutId id="21474838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64680660-7E23-4F0F-A679-BF913E94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!!Rectangle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CB3222F-B1B9-9617-F883-B925F20F3A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1333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B8281-269F-3F34-E7CE-DC9B912F0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-5019039" y="2891656"/>
            <a:ext cx="2549107" cy="2845655"/>
          </a:xfrm>
        </p:spPr>
        <p:txBody>
          <a:bodyPr anchor="t">
            <a:normAutofit/>
          </a:bodyPr>
          <a:lstStyle/>
          <a:p>
            <a:pPr algn="ctr"/>
            <a:endParaRPr lang="es-ES" sz="35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4410FB-506A-C69A-CD9C-586E0716D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endParaRPr lang="es-ES" sz="2000">
              <a:solidFill>
                <a:srgbClr val="FFFFFF"/>
              </a:solidFill>
            </a:endParaRPr>
          </a:p>
        </p:txBody>
      </p:sp>
      <p:sp>
        <p:nvSpPr>
          <p:cNvPr id="86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88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90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96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98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739534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Custom 33">
      <a:dk1>
        <a:srgbClr val="000000"/>
      </a:dk1>
      <a:lt1>
        <a:srgbClr val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Univers</vt:lpstr>
      <vt:lpstr>GradientVTI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Ignacio de Loyola Crespí de Valldaura de Gonzalo</dc:creator>
  <cp:lastModifiedBy>Ignacio de Loyola Crespí de Valldaura de Gonzalo</cp:lastModifiedBy>
  <cp:revision>1</cp:revision>
  <dcterms:created xsi:type="dcterms:W3CDTF">2023-05-25T14:37:01Z</dcterms:created>
  <dcterms:modified xsi:type="dcterms:W3CDTF">2023-05-25T14:42:17Z</dcterms:modified>
</cp:coreProperties>
</file>