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nacio de Loyola Crespí de Valldaura de Gonzalo" userId="c30c505d3954735e" providerId="LiveId" clId="{BA9CE45B-F095-4FB2-80AD-F76C9AA56F9A}"/>
    <pc:docChg chg="undo custSel modSld addMainMaster delMainMaster">
      <pc:chgData name="Ignacio de Loyola Crespí de Valldaura de Gonzalo" userId="c30c505d3954735e" providerId="LiveId" clId="{BA9CE45B-F095-4FB2-80AD-F76C9AA56F9A}" dt="2023-05-10T16:30:37.229" v="10"/>
      <pc:docMkLst>
        <pc:docMk/>
      </pc:docMkLst>
      <pc:sldChg chg="addSp delSp modSp mod setBg modClrScheme addAnim delAnim chgLayout">
        <pc:chgData name="Ignacio de Loyola Crespí de Valldaura de Gonzalo" userId="c30c505d3954735e" providerId="LiveId" clId="{BA9CE45B-F095-4FB2-80AD-F76C9AA56F9A}" dt="2023-05-10T16:30:37.229" v="10"/>
        <pc:sldMkLst>
          <pc:docMk/>
          <pc:sldMk cId="1342674011" sldId="256"/>
        </pc:sldMkLst>
        <pc:spChg chg="mod">
          <ac:chgData name="Ignacio de Loyola Crespí de Valldaura de Gonzalo" userId="c30c505d3954735e" providerId="LiveId" clId="{BA9CE45B-F095-4FB2-80AD-F76C9AA56F9A}" dt="2023-05-10T16:30:37.229" v="8" actId="26606"/>
          <ac:spMkLst>
            <pc:docMk/>
            <pc:sldMk cId="1342674011" sldId="256"/>
            <ac:spMk id="2" creationId="{BAA39805-CB9F-F570-C884-5F37BFFA82B7}"/>
          </ac:spMkLst>
        </pc:spChg>
        <pc:spChg chg="mod">
          <ac:chgData name="Ignacio de Loyola Crespí de Valldaura de Gonzalo" userId="c30c505d3954735e" providerId="LiveId" clId="{BA9CE45B-F095-4FB2-80AD-F76C9AA56F9A}" dt="2023-05-10T16:30:37.229" v="8" actId="26606"/>
          <ac:spMkLst>
            <pc:docMk/>
            <pc:sldMk cId="1342674011" sldId="256"/>
            <ac:spMk id="3" creationId="{06A89873-E5D3-ADED-3C6F-7EA8D7EA6A31}"/>
          </ac:spMkLst>
        </pc:spChg>
        <pc:spChg chg="add del">
          <ac:chgData name="Ignacio de Loyola Crespí de Valldaura de Gonzalo" userId="c30c505d3954735e" providerId="LiveId" clId="{BA9CE45B-F095-4FB2-80AD-F76C9AA56F9A}" dt="2023-05-10T16:30:37.229" v="8" actId="26606"/>
          <ac:spMkLst>
            <pc:docMk/>
            <pc:sldMk cId="1342674011" sldId="256"/>
            <ac:spMk id="1031" creationId="{ECC07320-C2CA-4E29-8481-9D9E143C7788}"/>
          </ac:spMkLst>
        </pc:spChg>
        <pc:spChg chg="add del">
          <ac:chgData name="Ignacio de Loyola Crespí de Valldaura de Gonzalo" userId="c30c505d3954735e" providerId="LiveId" clId="{BA9CE45B-F095-4FB2-80AD-F76C9AA56F9A}" dt="2023-05-10T16:30:37.229" v="8" actId="26606"/>
          <ac:spMkLst>
            <pc:docMk/>
            <pc:sldMk cId="1342674011" sldId="256"/>
            <ac:spMk id="1045" creationId="{178FB36B-5BFE-42CA-BC60-1115E0D95EEC}"/>
          </ac:spMkLst>
        </pc:spChg>
        <pc:spChg chg="add del">
          <ac:chgData name="Ignacio de Loyola Crespí de Valldaura de Gonzalo" userId="c30c505d3954735e" providerId="LiveId" clId="{BA9CE45B-F095-4FB2-80AD-F76C9AA56F9A}" dt="2023-05-10T16:30:24.150" v="3" actId="26606"/>
          <ac:spMkLst>
            <pc:docMk/>
            <pc:sldMk cId="1342674011" sldId="256"/>
            <ac:spMk id="1050" creationId="{4EFE82FE-7465-AE46-88DF-34D347E83B84}"/>
          </ac:spMkLst>
        </pc:spChg>
        <pc:spChg chg="add del">
          <ac:chgData name="Ignacio de Loyola Crespí de Valldaura de Gonzalo" userId="c30c505d3954735e" providerId="LiveId" clId="{BA9CE45B-F095-4FB2-80AD-F76C9AA56F9A}" dt="2023-05-10T16:30:27.523" v="5" actId="26606"/>
          <ac:spMkLst>
            <pc:docMk/>
            <pc:sldMk cId="1342674011" sldId="256"/>
            <ac:spMk id="1063" creationId="{D3F794D0-2982-490E-88DA-93D48975085F}"/>
          </ac:spMkLst>
        </pc:spChg>
        <pc:spChg chg="add del">
          <ac:chgData name="Ignacio de Loyola Crespí de Valldaura de Gonzalo" userId="c30c505d3954735e" providerId="LiveId" clId="{BA9CE45B-F095-4FB2-80AD-F76C9AA56F9A}" dt="2023-05-10T16:30:27.523" v="5" actId="26606"/>
          <ac:spMkLst>
            <pc:docMk/>
            <pc:sldMk cId="1342674011" sldId="256"/>
            <ac:spMk id="1064" creationId="{AFD24A3D-F07A-44A9-BE55-5576292E152D}"/>
          </ac:spMkLst>
        </pc:spChg>
        <pc:spChg chg="add del">
          <ac:chgData name="Ignacio de Loyola Crespí de Valldaura de Gonzalo" userId="c30c505d3954735e" providerId="LiveId" clId="{BA9CE45B-F095-4FB2-80AD-F76C9AA56F9A}" dt="2023-05-10T16:30:27.523" v="5" actId="26606"/>
          <ac:spMkLst>
            <pc:docMk/>
            <pc:sldMk cId="1342674011" sldId="256"/>
            <ac:spMk id="1065" creationId="{204441C9-FD2D-4031-B5C5-67478196CCCF}"/>
          </ac:spMkLst>
        </pc:spChg>
        <pc:spChg chg="add del">
          <ac:chgData name="Ignacio de Loyola Crespí de Valldaura de Gonzalo" userId="c30c505d3954735e" providerId="LiveId" clId="{BA9CE45B-F095-4FB2-80AD-F76C9AA56F9A}" dt="2023-05-10T16:30:27.523" v="5" actId="26606"/>
          <ac:spMkLst>
            <pc:docMk/>
            <pc:sldMk cId="1342674011" sldId="256"/>
            <ac:spMk id="1066" creationId="{EBF09AEC-6E6E-418F-9974-8730F1B2B6EF}"/>
          </ac:spMkLst>
        </pc:spChg>
        <pc:spChg chg="add del">
          <ac:chgData name="Ignacio de Loyola Crespí de Valldaura de Gonzalo" userId="c30c505d3954735e" providerId="LiveId" clId="{BA9CE45B-F095-4FB2-80AD-F76C9AA56F9A}" dt="2023-05-10T16:30:27.523" v="5" actId="26606"/>
          <ac:spMkLst>
            <pc:docMk/>
            <pc:sldMk cId="1342674011" sldId="256"/>
            <ac:spMk id="1067" creationId="{3D9D3989-3E00-4727-914E-959DFE8FACE9}"/>
          </ac:spMkLst>
        </pc:spChg>
        <pc:spChg chg="add del">
          <ac:chgData name="Ignacio de Loyola Crespí de Valldaura de Gonzalo" userId="c30c505d3954735e" providerId="LiveId" clId="{BA9CE45B-F095-4FB2-80AD-F76C9AA56F9A}" dt="2023-05-10T16:30:37.173" v="7" actId="26606"/>
          <ac:spMkLst>
            <pc:docMk/>
            <pc:sldMk cId="1342674011" sldId="256"/>
            <ac:spMk id="1069" creationId="{A5530710-3B8C-4DBF-9474-C7123A2D878A}"/>
          </ac:spMkLst>
        </pc:spChg>
        <pc:spChg chg="add">
          <ac:chgData name="Ignacio de Loyola Crespí de Valldaura de Gonzalo" userId="c30c505d3954735e" providerId="LiveId" clId="{BA9CE45B-F095-4FB2-80AD-F76C9AA56F9A}" dt="2023-05-10T16:30:37.229" v="8" actId="26606"/>
          <ac:spMkLst>
            <pc:docMk/>
            <pc:sldMk cId="1342674011" sldId="256"/>
            <ac:spMk id="1071" creationId="{4EFE82FE-7465-AE46-88DF-34D347E83B84}"/>
          </ac:spMkLst>
        </pc:spChg>
        <pc:grpChg chg="add del">
          <ac:chgData name="Ignacio de Loyola Crespí de Valldaura de Gonzalo" userId="c30c505d3954735e" providerId="LiveId" clId="{BA9CE45B-F095-4FB2-80AD-F76C9AA56F9A}" dt="2023-05-10T16:30:24.150" v="3" actId="26606"/>
          <ac:grpSpMkLst>
            <pc:docMk/>
            <pc:sldMk cId="1342674011" sldId="256"/>
            <ac:grpSpMk id="1054" creationId="{DE48D4BE-638C-5049-8A9F-D15A86E4EB73}"/>
          </ac:grpSpMkLst>
        </pc:grpChg>
        <pc:grpChg chg="add">
          <ac:chgData name="Ignacio de Loyola Crespí de Valldaura de Gonzalo" userId="c30c505d3954735e" providerId="LiveId" clId="{BA9CE45B-F095-4FB2-80AD-F76C9AA56F9A}" dt="2023-05-10T16:30:37.229" v="8" actId="26606"/>
          <ac:grpSpMkLst>
            <pc:docMk/>
            <pc:sldMk cId="1342674011" sldId="256"/>
            <ac:grpSpMk id="1073" creationId="{DE48D4BE-638C-5049-8A9F-D15A86E4EB73}"/>
          </ac:grpSpMkLst>
        </pc:grpChg>
        <pc:picChg chg="mod ord">
          <ac:chgData name="Ignacio de Loyola Crespí de Valldaura de Gonzalo" userId="c30c505d3954735e" providerId="LiveId" clId="{BA9CE45B-F095-4FB2-80AD-F76C9AA56F9A}" dt="2023-05-10T16:30:37.229" v="8" actId="26606"/>
          <ac:picMkLst>
            <pc:docMk/>
            <pc:sldMk cId="1342674011" sldId="256"/>
            <ac:picMk id="1026" creationId="{941F2223-2D55-62D1-976F-DB46D323C03A}"/>
          </ac:picMkLst>
        </pc:picChg>
        <pc:cxnChg chg="add del">
          <ac:chgData name="Ignacio de Loyola Crespí de Valldaura de Gonzalo" userId="c30c505d3954735e" providerId="LiveId" clId="{BA9CE45B-F095-4FB2-80AD-F76C9AA56F9A}" dt="2023-05-10T16:30:24.150" v="3" actId="26606"/>
          <ac:cxnSpMkLst>
            <pc:docMk/>
            <pc:sldMk cId="1342674011" sldId="256"/>
            <ac:cxnSpMk id="1052" creationId="{EEA70831-9A8D-3B4D-8EA5-EE32F93E94E9}"/>
          </ac:cxnSpMkLst>
        </pc:cxnChg>
        <pc:cxnChg chg="add">
          <ac:chgData name="Ignacio de Loyola Crespí de Valldaura de Gonzalo" userId="c30c505d3954735e" providerId="LiveId" clId="{BA9CE45B-F095-4FB2-80AD-F76C9AA56F9A}" dt="2023-05-10T16:30:37.229" v="8" actId="26606"/>
          <ac:cxnSpMkLst>
            <pc:docMk/>
            <pc:sldMk cId="1342674011" sldId="256"/>
            <ac:cxnSpMk id="1072" creationId="{EEA70831-9A8D-3B4D-8EA5-EE32F93E94E9}"/>
          </ac:cxnSpMkLst>
        </pc:cxnChg>
      </pc:sldChg>
      <pc:sldMasterChg chg="add del addSldLayout delSldLayout">
        <pc:chgData name="Ignacio de Loyola Crespí de Valldaura de Gonzalo" userId="c30c505d3954735e" providerId="LiveId" clId="{BA9CE45B-F095-4FB2-80AD-F76C9AA56F9A}" dt="2023-05-10T16:30:37.229" v="8" actId="26606"/>
        <pc:sldMasterMkLst>
          <pc:docMk/>
          <pc:sldMasterMk cId="1248507693" sldId="2147483648"/>
        </pc:sldMasterMkLst>
        <pc:sldLayoutChg chg="add del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248507693" sldId="2147483648"/>
            <pc:sldLayoutMk cId="1880157847" sldId="2147483649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248507693" sldId="2147483648"/>
            <pc:sldLayoutMk cId="2991150" sldId="2147483650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248507693" sldId="2147483648"/>
            <pc:sldLayoutMk cId="907090675" sldId="2147483651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248507693" sldId="2147483648"/>
            <pc:sldLayoutMk cId="2935135953" sldId="2147483652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248507693" sldId="2147483648"/>
            <pc:sldLayoutMk cId="3143475198" sldId="2147483653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248507693" sldId="2147483648"/>
            <pc:sldLayoutMk cId="1451282192" sldId="2147483654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248507693" sldId="2147483648"/>
            <pc:sldLayoutMk cId="3780093625" sldId="2147483655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248507693" sldId="2147483648"/>
            <pc:sldLayoutMk cId="3460298891" sldId="2147483656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248507693" sldId="2147483648"/>
            <pc:sldLayoutMk cId="2671597148" sldId="2147483657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248507693" sldId="2147483648"/>
            <pc:sldLayoutMk cId="2984868638" sldId="2147483658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248507693" sldId="2147483648"/>
            <pc:sldLayoutMk cId="932581188" sldId="2147483659"/>
          </pc:sldLayoutMkLst>
        </pc:sldLayoutChg>
      </pc:sldMasterChg>
      <pc:sldMasterChg chg="add replId addSldLayout">
        <pc:chgData name="Ignacio de Loyola Crespí de Valldaura de Gonzalo" userId="c30c505d3954735e" providerId="LiveId" clId="{BA9CE45B-F095-4FB2-80AD-F76C9AA56F9A}" dt="2023-05-10T16:30:37.229" v="8" actId="26606"/>
        <pc:sldMasterMkLst>
          <pc:docMk/>
          <pc:sldMasterMk cId="1051821896" sldId="2147483660"/>
        </pc:sldMasterMkLst>
        <pc:sldLayoutChg chg="add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051821896" sldId="2147483660"/>
            <pc:sldLayoutMk cId="2242627276" sldId="2147483661"/>
          </pc:sldLayoutMkLst>
        </pc:sldLayoutChg>
        <pc:sldLayoutChg chg="add replId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051821896" sldId="2147483660"/>
            <pc:sldLayoutMk cId="1330352926" sldId="2147483662"/>
          </pc:sldLayoutMkLst>
        </pc:sldLayoutChg>
        <pc:sldLayoutChg chg="add replId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051821896" sldId="2147483660"/>
            <pc:sldLayoutMk cId="737153479" sldId="2147483663"/>
          </pc:sldLayoutMkLst>
        </pc:sldLayoutChg>
        <pc:sldLayoutChg chg="add replId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051821896" sldId="2147483660"/>
            <pc:sldLayoutMk cId="3146531506" sldId="2147483664"/>
          </pc:sldLayoutMkLst>
        </pc:sldLayoutChg>
        <pc:sldLayoutChg chg="add replId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051821896" sldId="2147483660"/>
            <pc:sldLayoutMk cId="1316733411" sldId="2147483665"/>
          </pc:sldLayoutMkLst>
        </pc:sldLayoutChg>
        <pc:sldLayoutChg chg="add replId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051821896" sldId="2147483660"/>
            <pc:sldLayoutMk cId="2567560569" sldId="2147483666"/>
          </pc:sldLayoutMkLst>
        </pc:sldLayoutChg>
        <pc:sldLayoutChg chg="add replId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051821896" sldId="2147483660"/>
            <pc:sldLayoutMk cId="71632237" sldId="2147483667"/>
          </pc:sldLayoutMkLst>
        </pc:sldLayoutChg>
        <pc:sldLayoutChg chg="add replId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051821896" sldId="2147483660"/>
            <pc:sldLayoutMk cId="732533082" sldId="2147483668"/>
          </pc:sldLayoutMkLst>
        </pc:sldLayoutChg>
        <pc:sldLayoutChg chg="add replId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051821896" sldId="2147483660"/>
            <pc:sldLayoutMk cId="3902233715" sldId="2147483669"/>
          </pc:sldLayoutMkLst>
        </pc:sldLayoutChg>
        <pc:sldLayoutChg chg="add replId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051821896" sldId="2147483660"/>
            <pc:sldLayoutMk cId="2129311209" sldId="2147483670"/>
          </pc:sldLayoutMkLst>
        </pc:sldLayoutChg>
        <pc:sldLayoutChg chg="add replId">
          <pc:chgData name="Ignacio de Loyola Crespí de Valldaura de Gonzalo" userId="c30c505d3954735e" providerId="LiveId" clId="{BA9CE45B-F095-4FB2-80AD-F76C9AA56F9A}" dt="2023-05-10T16:30:37.229" v="8" actId="26606"/>
          <pc:sldLayoutMkLst>
            <pc:docMk/>
            <pc:sldMasterMk cId="1051821896" sldId="2147483660"/>
            <pc:sldLayoutMk cId="872979616" sldId="2147483671"/>
          </pc:sldLayoutMkLst>
        </pc:sldLayoutChg>
      </pc:sldMasterChg>
      <pc:sldMasterChg chg="add del replId addSldLayout delSldLayout">
        <pc:chgData name="Ignacio de Loyola Crespí de Valldaura de Gonzalo" userId="c30c505d3954735e" providerId="LiveId" clId="{BA9CE45B-F095-4FB2-80AD-F76C9AA56F9A}" dt="2023-05-10T16:30:24.150" v="3" actId="26606"/>
        <pc:sldMasterMkLst>
          <pc:docMk/>
          <pc:sldMasterMk cId="1051821896" sldId="2147483660"/>
        </pc:sldMasterMkLst>
        <pc:sldLayoutChg chg="add del">
          <pc:chgData name="Ignacio de Loyola Crespí de Valldaura de Gonzalo" userId="c30c505d3954735e" providerId="LiveId" clId="{BA9CE45B-F095-4FB2-80AD-F76C9AA56F9A}" dt="2023-05-10T16:30:24.150" v="3" actId="26606"/>
          <pc:sldLayoutMkLst>
            <pc:docMk/>
            <pc:sldMasterMk cId="1051821896" sldId="2147483660"/>
            <pc:sldLayoutMk cId="2242627276" sldId="2147483661"/>
          </pc:sldLayoutMkLst>
        </pc:sldLayoutChg>
        <pc:sldLayoutChg chg="add del replId">
          <pc:chgData name="Ignacio de Loyola Crespí de Valldaura de Gonzalo" userId="c30c505d3954735e" providerId="LiveId" clId="{BA9CE45B-F095-4FB2-80AD-F76C9AA56F9A}" dt="2023-05-10T16:30:24.150" v="3" actId="26606"/>
          <pc:sldLayoutMkLst>
            <pc:docMk/>
            <pc:sldMasterMk cId="1051821896" sldId="2147483660"/>
            <pc:sldLayoutMk cId="1330352926" sldId="2147483662"/>
          </pc:sldLayoutMkLst>
        </pc:sldLayoutChg>
        <pc:sldLayoutChg chg="add del replId">
          <pc:chgData name="Ignacio de Loyola Crespí de Valldaura de Gonzalo" userId="c30c505d3954735e" providerId="LiveId" clId="{BA9CE45B-F095-4FB2-80AD-F76C9AA56F9A}" dt="2023-05-10T16:30:24.150" v="3" actId="26606"/>
          <pc:sldLayoutMkLst>
            <pc:docMk/>
            <pc:sldMasterMk cId="1051821896" sldId="2147483660"/>
            <pc:sldLayoutMk cId="737153479" sldId="2147483663"/>
          </pc:sldLayoutMkLst>
        </pc:sldLayoutChg>
        <pc:sldLayoutChg chg="add del replId">
          <pc:chgData name="Ignacio de Loyola Crespí de Valldaura de Gonzalo" userId="c30c505d3954735e" providerId="LiveId" clId="{BA9CE45B-F095-4FB2-80AD-F76C9AA56F9A}" dt="2023-05-10T16:30:24.150" v="3" actId="26606"/>
          <pc:sldLayoutMkLst>
            <pc:docMk/>
            <pc:sldMasterMk cId="1051821896" sldId="2147483660"/>
            <pc:sldLayoutMk cId="3146531506" sldId="2147483664"/>
          </pc:sldLayoutMkLst>
        </pc:sldLayoutChg>
        <pc:sldLayoutChg chg="add del replId">
          <pc:chgData name="Ignacio de Loyola Crespí de Valldaura de Gonzalo" userId="c30c505d3954735e" providerId="LiveId" clId="{BA9CE45B-F095-4FB2-80AD-F76C9AA56F9A}" dt="2023-05-10T16:30:24.150" v="3" actId="26606"/>
          <pc:sldLayoutMkLst>
            <pc:docMk/>
            <pc:sldMasterMk cId="1051821896" sldId="2147483660"/>
            <pc:sldLayoutMk cId="1316733411" sldId="2147483665"/>
          </pc:sldLayoutMkLst>
        </pc:sldLayoutChg>
        <pc:sldLayoutChg chg="add del replId">
          <pc:chgData name="Ignacio de Loyola Crespí de Valldaura de Gonzalo" userId="c30c505d3954735e" providerId="LiveId" clId="{BA9CE45B-F095-4FB2-80AD-F76C9AA56F9A}" dt="2023-05-10T16:30:24.150" v="3" actId="26606"/>
          <pc:sldLayoutMkLst>
            <pc:docMk/>
            <pc:sldMasterMk cId="1051821896" sldId="2147483660"/>
            <pc:sldLayoutMk cId="2567560569" sldId="2147483666"/>
          </pc:sldLayoutMkLst>
        </pc:sldLayoutChg>
        <pc:sldLayoutChg chg="add del replId">
          <pc:chgData name="Ignacio de Loyola Crespí de Valldaura de Gonzalo" userId="c30c505d3954735e" providerId="LiveId" clId="{BA9CE45B-F095-4FB2-80AD-F76C9AA56F9A}" dt="2023-05-10T16:30:24.150" v="3" actId="26606"/>
          <pc:sldLayoutMkLst>
            <pc:docMk/>
            <pc:sldMasterMk cId="1051821896" sldId="2147483660"/>
            <pc:sldLayoutMk cId="71632237" sldId="2147483667"/>
          </pc:sldLayoutMkLst>
        </pc:sldLayoutChg>
        <pc:sldLayoutChg chg="add del replId">
          <pc:chgData name="Ignacio de Loyola Crespí de Valldaura de Gonzalo" userId="c30c505d3954735e" providerId="LiveId" clId="{BA9CE45B-F095-4FB2-80AD-F76C9AA56F9A}" dt="2023-05-10T16:30:24.150" v="3" actId="26606"/>
          <pc:sldLayoutMkLst>
            <pc:docMk/>
            <pc:sldMasterMk cId="1051821896" sldId="2147483660"/>
            <pc:sldLayoutMk cId="732533082" sldId="2147483668"/>
          </pc:sldLayoutMkLst>
        </pc:sldLayoutChg>
        <pc:sldLayoutChg chg="add del replId">
          <pc:chgData name="Ignacio de Loyola Crespí de Valldaura de Gonzalo" userId="c30c505d3954735e" providerId="LiveId" clId="{BA9CE45B-F095-4FB2-80AD-F76C9AA56F9A}" dt="2023-05-10T16:30:24.150" v="3" actId="26606"/>
          <pc:sldLayoutMkLst>
            <pc:docMk/>
            <pc:sldMasterMk cId="1051821896" sldId="2147483660"/>
            <pc:sldLayoutMk cId="3902233715" sldId="2147483669"/>
          </pc:sldLayoutMkLst>
        </pc:sldLayoutChg>
        <pc:sldLayoutChg chg="add del replId">
          <pc:chgData name="Ignacio de Loyola Crespí de Valldaura de Gonzalo" userId="c30c505d3954735e" providerId="LiveId" clId="{BA9CE45B-F095-4FB2-80AD-F76C9AA56F9A}" dt="2023-05-10T16:30:24.150" v="3" actId="26606"/>
          <pc:sldLayoutMkLst>
            <pc:docMk/>
            <pc:sldMasterMk cId="1051821896" sldId="2147483660"/>
            <pc:sldLayoutMk cId="2129311209" sldId="2147483670"/>
          </pc:sldLayoutMkLst>
        </pc:sldLayoutChg>
        <pc:sldLayoutChg chg="add del replId">
          <pc:chgData name="Ignacio de Loyola Crespí de Valldaura de Gonzalo" userId="c30c505d3954735e" providerId="LiveId" clId="{BA9CE45B-F095-4FB2-80AD-F76C9AA56F9A}" dt="2023-05-10T16:30:24.150" v="3" actId="26606"/>
          <pc:sldLayoutMkLst>
            <pc:docMk/>
            <pc:sldMasterMk cId="1051821896" sldId="2147483660"/>
            <pc:sldLayoutMk cId="872979616" sldId="2147483671"/>
          </pc:sldLayoutMkLst>
        </pc:sldLayoutChg>
      </pc:sldMasterChg>
      <pc:sldMasterChg chg="add del addSldLayout delSldLayout">
        <pc:chgData name="Ignacio de Loyola Crespí de Valldaura de Gonzalo" userId="c30c505d3954735e" providerId="LiveId" clId="{BA9CE45B-F095-4FB2-80AD-F76C9AA56F9A}" dt="2023-05-10T16:30:27.523" v="5" actId="26606"/>
        <pc:sldMasterMkLst>
          <pc:docMk/>
          <pc:sldMasterMk cId="51449136" sldId="2147483738"/>
        </pc:sldMasterMkLst>
        <pc:sldLayoutChg chg="add del">
          <pc:chgData name="Ignacio de Loyola Crespí de Valldaura de Gonzalo" userId="c30c505d3954735e" providerId="LiveId" clId="{BA9CE45B-F095-4FB2-80AD-F76C9AA56F9A}" dt="2023-05-10T16:30:27.523" v="5" actId="26606"/>
          <pc:sldLayoutMkLst>
            <pc:docMk/>
            <pc:sldMasterMk cId="51449136" sldId="2147483738"/>
            <pc:sldLayoutMk cId="3831107980" sldId="2147483727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27.523" v="5" actId="26606"/>
          <pc:sldLayoutMkLst>
            <pc:docMk/>
            <pc:sldMasterMk cId="51449136" sldId="2147483738"/>
            <pc:sldLayoutMk cId="3950401965" sldId="2147483728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27.523" v="5" actId="26606"/>
          <pc:sldLayoutMkLst>
            <pc:docMk/>
            <pc:sldMasterMk cId="51449136" sldId="2147483738"/>
            <pc:sldLayoutMk cId="1447611589" sldId="2147483729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27.523" v="5" actId="26606"/>
          <pc:sldLayoutMkLst>
            <pc:docMk/>
            <pc:sldMasterMk cId="51449136" sldId="2147483738"/>
            <pc:sldLayoutMk cId="2315320828" sldId="2147483730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27.523" v="5" actId="26606"/>
          <pc:sldLayoutMkLst>
            <pc:docMk/>
            <pc:sldMasterMk cId="51449136" sldId="2147483738"/>
            <pc:sldLayoutMk cId="3154688788" sldId="2147483731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27.523" v="5" actId="26606"/>
          <pc:sldLayoutMkLst>
            <pc:docMk/>
            <pc:sldMasterMk cId="51449136" sldId="2147483738"/>
            <pc:sldLayoutMk cId="2408704300" sldId="2147483732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27.523" v="5" actId="26606"/>
          <pc:sldLayoutMkLst>
            <pc:docMk/>
            <pc:sldMasterMk cId="51449136" sldId="2147483738"/>
            <pc:sldLayoutMk cId="3171118425" sldId="2147483733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27.523" v="5" actId="26606"/>
          <pc:sldLayoutMkLst>
            <pc:docMk/>
            <pc:sldMasterMk cId="51449136" sldId="2147483738"/>
            <pc:sldLayoutMk cId="3802503548" sldId="2147483734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27.523" v="5" actId="26606"/>
          <pc:sldLayoutMkLst>
            <pc:docMk/>
            <pc:sldMasterMk cId="51449136" sldId="2147483738"/>
            <pc:sldLayoutMk cId="2944608994" sldId="2147483735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27.523" v="5" actId="26606"/>
          <pc:sldLayoutMkLst>
            <pc:docMk/>
            <pc:sldMasterMk cId="51449136" sldId="2147483738"/>
            <pc:sldLayoutMk cId="1718975307" sldId="2147483736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27.523" v="5" actId="26606"/>
          <pc:sldLayoutMkLst>
            <pc:docMk/>
            <pc:sldMasterMk cId="51449136" sldId="2147483738"/>
            <pc:sldLayoutMk cId="1621480209" sldId="2147483737"/>
          </pc:sldLayoutMkLst>
        </pc:sldLayoutChg>
      </pc:sldMasterChg>
      <pc:sldMasterChg chg="add del addSldLayout delSldLayout">
        <pc:chgData name="Ignacio de Loyola Crespí de Valldaura de Gonzalo" userId="c30c505d3954735e" providerId="LiveId" clId="{BA9CE45B-F095-4FB2-80AD-F76C9AA56F9A}" dt="2023-05-10T16:30:37.173" v="7" actId="26606"/>
        <pc:sldMasterMkLst>
          <pc:docMk/>
          <pc:sldMasterMk cId="3334471072" sldId="2147483751"/>
        </pc:sldMasterMkLst>
        <pc:sldLayoutChg chg="add del">
          <pc:chgData name="Ignacio de Loyola Crespí de Valldaura de Gonzalo" userId="c30c505d3954735e" providerId="LiveId" clId="{BA9CE45B-F095-4FB2-80AD-F76C9AA56F9A}" dt="2023-05-10T16:30:37.173" v="7" actId="26606"/>
          <pc:sldLayoutMkLst>
            <pc:docMk/>
            <pc:sldMasterMk cId="3334471072" sldId="2147483751"/>
            <pc:sldLayoutMk cId="5213620" sldId="2147483740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173" v="7" actId="26606"/>
          <pc:sldLayoutMkLst>
            <pc:docMk/>
            <pc:sldMasterMk cId="3334471072" sldId="2147483751"/>
            <pc:sldLayoutMk cId="3745093726" sldId="2147483741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173" v="7" actId="26606"/>
          <pc:sldLayoutMkLst>
            <pc:docMk/>
            <pc:sldMasterMk cId="3334471072" sldId="2147483751"/>
            <pc:sldLayoutMk cId="3186247143" sldId="2147483742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173" v="7" actId="26606"/>
          <pc:sldLayoutMkLst>
            <pc:docMk/>
            <pc:sldMasterMk cId="3334471072" sldId="2147483751"/>
            <pc:sldLayoutMk cId="1098716384" sldId="2147483743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173" v="7" actId="26606"/>
          <pc:sldLayoutMkLst>
            <pc:docMk/>
            <pc:sldMasterMk cId="3334471072" sldId="2147483751"/>
            <pc:sldLayoutMk cId="3320740593" sldId="2147483744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173" v="7" actId="26606"/>
          <pc:sldLayoutMkLst>
            <pc:docMk/>
            <pc:sldMasterMk cId="3334471072" sldId="2147483751"/>
            <pc:sldLayoutMk cId="30775481" sldId="2147483745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173" v="7" actId="26606"/>
          <pc:sldLayoutMkLst>
            <pc:docMk/>
            <pc:sldMasterMk cId="3334471072" sldId="2147483751"/>
            <pc:sldLayoutMk cId="2790727231" sldId="2147483746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173" v="7" actId="26606"/>
          <pc:sldLayoutMkLst>
            <pc:docMk/>
            <pc:sldMasterMk cId="3334471072" sldId="2147483751"/>
            <pc:sldLayoutMk cId="582564661" sldId="2147483747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173" v="7" actId="26606"/>
          <pc:sldLayoutMkLst>
            <pc:docMk/>
            <pc:sldMasterMk cId="3334471072" sldId="2147483751"/>
            <pc:sldLayoutMk cId="2789983183" sldId="2147483748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173" v="7" actId="26606"/>
          <pc:sldLayoutMkLst>
            <pc:docMk/>
            <pc:sldMasterMk cId="3334471072" sldId="2147483751"/>
            <pc:sldLayoutMk cId="953439300" sldId="2147483749"/>
          </pc:sldLayoutMkLst>
        </pc:sldLayoutChg>
        <pc:sldLayoutChg chg="add del">
          <pc:chgData name="Ignacio de Loyola Crespí de Valldaura de Gonzalo" userId="c30c505d3954735e" providerId="LiveId" clId="{BA9CE45B-F095-4FB2-80AD-F76C9AA56F9A}" dt="2023-05-10T16:30:37.173" v="7" actId="26606"/>
          <pc:sldLayoutMkLst>
            <pc:docMk/>
            <pc:sldMasterMk cId="3334471072" sldId="2147483751"/>
            <pc:sldLayoutMk cId="2978237627" sldId="2147483750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297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352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62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31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233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533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3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560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5/10/2023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73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6531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15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5/10/2023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2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1" name="Rectangle 1049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AA39805-CB9F-F570-C884-5F37BFFA8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4134537" cy="286640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4600"/>
              <a:t>Los 10 trucos para atraer compradores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6A89873-E5D3-ADED-3C6F-7EA8D7EA6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4134537" cy="1475177"/>
          </a:xfrm>
        </p:spPr>
        <p:txBody>
          <a:bodyPr>
            <a:normAutofit/>
          </a:bodyPr>
          <a:lstStyle/>
          <a:p>
            <a:r>
              <a:rPr lang="es-ES"/>
              <a:t>Vender mi casa</a:t>
            </a:r>
          </a:p>
        </p:txBody>
      </p:sp>
      <p:cxnSp>
        <p:nvCxnSpPr>
          <p:cNvPr id="1072" name="Straight Connector 1051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453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941F2223-2D55-62D1-976F-DB46D323C0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8" r="43524" b="4"/>
          <a:stretch/>
        </p:blipFill>
        <p:spPr bwMode="auto">
          <a:xfrm>
            <a:off x="5264837" y="1"/>
            <a:ext cx="692716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3" name="Group 1053">
            <a:extLst>
              <a:ext uri="{FF2B5EF4-FFF2-40B4-BE49-F238E27FC236}">
                <a16:creationId xmlns:a16="http://schemas.microsoft.com/office/drawing/2014/main" id="{DE48D4BE-638C-5049-8A9F-D15A86E4EB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1746" y="0"/>
            <a:ext cx="1900254" cy="6858000"/>
            <a:chOff x="10291746" y="0"/>
            <a:chExt cx="1900254" cy="6858000"/>
          </a:xfrm>
        </p:grpSpPr>
        <p:sp>
          <p:nvSpPr>
            <p:cNvPr id="1055" name="Freeform 91">
              <a:extLst>
                <a:ext uri="{FF2B5EF4-FFF2-40B4-BE49-F238E27FC236}">
                  <a16:creationId xmlns:a16="http://schemas.microsoft.com/office/drawing/2014/main" id="{DF8710DD-8623-0045-9C27-3663AF831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5829" y="809310"/>
              <a:ext cx="536171" cy="1124839"/>
            </a:xfrm>
            <a:custGeom>
              <a:avLst/>
              <a:gdLst>
                <a:gd name="connsiteX0" fmla="*/ 536171 w 536171"/>
                <a:gd name="connsiteY0" fmla="*/ 0 h 1124839"/>
                <a:gd name="connsiteX1" fmla="*/ 536171 w 536171"/>
                <a:gd name="connsiteY1" fmla="*/ 1124839 h 1124839"/>
                <a:gd name="connsiteX2" fmla="*/ 451423 w 536171"/>
                <a:gd name="connsiteY2" fmla="*/ 1116295 h 1124839"/>
                <a:gd name="connsiteX3" fmla="*/ 0 w 536171"/>
                <a:gd name="connsiteY3" fmla="*/ 562419 h 1124839"/>
                <a:gd name="connsiteX4" fmla="*/ 451423 w 536171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1" h="1124839">
                  <a:moveTo>
                    <a:pt x="536171" y="0"/>
                  </a:moveTo>
                  <a:lnTo>
                    <a:pt x="536171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56" name="Freeform 92">
              <a:extLst>
                <a:ext uri="{FF2B5EF4-FFF2-40B4-BE49-F238E27FC236}">
                  <a16:creationId xmlns:a16="http://schemas.microsoft.com/office/drawing/2014/main" id="{1A25D1DF-E3C6-9D49-9AF3-336FEE4A7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8" y="0"/>
              <a:ext cx="1130725" cy="565362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57" name="Freeform 93">
              <a:extLst>
                <a:ext uri="{FF2B5EF4-FFF2-40B4-BE49-F238E27FC236}">
                  <a16:creationId xmlns:a16="http://schemas.microsoft.com/office/drawing/2014/main" id="{D64871EE-73D8-5F4B-AC94-0AA9ECD347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0"/>
              <a:ext cx="535422" cy="562344"/>
            </a:xfrm>
            <a:custGeom>
              <a:avLst/>
              <a:gdLst>
                <a:gd name="connsiteX0" fmla="*/ 0 w 535422"/>
                <a:gd name="connsiteY0" fmla="*/ 0 h 562344"/>
                <a:gd name="connsiteX1" fmla="*/ 25421 w 535422"/>
                <a:gd name="connsiteY1" fmla="*/ 0 h 562344"/>
                <a:gd name="connsiteX2" fmla="*/ 36370 w 535422"/>
                <a:gd name="connsiteY2" fmla="*/ 108609 h 562344"/>
                <a:gd name="connsiteX3" fmla="*/ 469781 w 535422"/>
                <a:gd name="connsiteY3" fmla="*/ 531316 h 562344"/>
                <a:gd name="connsiteX4" fmla="*/ 535422 w 535422"/>
                <a:gd name="connsiteY4" fmla="*/ 537108 h 562344"/>
                <a:gd name="connsiteX5" fmla="*/ 535422 w 535422"/>
                <a:gd name="connsiteY5" fmla="*/ 562344 h 562344"/>
                <a:gd name="connsiteX6" fmla="*/ 451424 w 535422"/>
                <a:gd name="connsiteY6" fmla="*/ 553876 h 562344"/>
                <a:gd name="connsiteX7" fmla="*/ 0 w 535422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2" h="562344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0425" y="323904"/>
                    <a:pt x="252614" y="492525"/>
                    <a:pt x="469781" y="531316"/>
                  </a:cubicBezTo>
                  <a:lnTo>
                    <a:pt x="535422" y="537108"/>
                  </a:lnTo>
                  <a:lnTo>
                    <a:pt x="535422" y="562344"/>
                  </a:lnTo>
                  <a:lnTo>
                    <a:pt x="451424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58" name="Freeform 94">
              <a:extLst>
                <a:ext uri="{FF2B5EF4-FFF2-40B4-BE49-F238E27FC236}">
                  <a16:creationId xmlns:a16="http://schemas.microsoft.com/office/drawing/2014/main" id="{43740FCB-5707-4E48-BDF6-DC6C93B2B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2181112"/>
              <a:ext cx="535422" cy="1124687"/>
            </a:xfrm>
            <a:custGeom>
              <a:avLst/>
              <a:gdLst>
                <a:gd name="connsiteX0" fmla="*/ 535422 w 535422"/>
                <a:gd name="connsiteY0" fmla="*/ 0 h 1124687"/>
                <a:gd name="connsiteX1" fmla="*/ 535422 w 535422"/>
                <a:gd name="connsiteY1" fmla="*/ 25186 h 1124687"/>
                <a:gd name="connsiteX2" fmla="*/ 456541 w 535422"/>
                <a:gd name="connsiteY2" fmla="*/ 33138 h 1124687"/>
                <a:gd name="connsiteX3" fmla="*/ 25399 w 535422"/>
                <a:gd name="connsiteY3" fmla="*/ 562130 h 1124687"/>
                <a:gd name="connsiteX4" fmla="*/ 456541 w 535422"/>
                <a:gd name="connsiteY4" fmla="*/ 1091123 h 1124687"/>
                <a:gd name="connsiteX5" fmla="*/ 535422 w 535422"/>
                <a:gd name="connsiteY5" fmla="*/ 1099075 h 1124687"/>
                <a:gd name="connsiteX6" fmla="*/ 535422 w 535422"/>
                <a:gd name="connsiteY6" fmla="*/ 1124687 h 1124687"/>
                <a:gd name="connsiteX7" fmla="*/ 451423 w 535422"/>
                <a:gd name="connsiteY7" fmla="*/ 1116219 h 1124687"/>
                <a:gd name="connsiteX8" fmla="*/ 0 w 535422"/>
                <a:gd name="connsiteY8" fmla="*/ 562343 h 1124687"/>
                <a:gd name="connsiteX9" fmla="*/ 451423 w 535422"/>
                <a:gd name="connsiteY9" fmla="*/ 8468 h 1124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7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7"/>
                    <a:pt x="25399" y="301194"/>
                    <a:pt x="25399" y="562130"/>
                  </a:cubicBezTo>
                  <a:cubicBezTo>
                    <a:pt x="25399" y="823067"/>
                    <a:pt x="210489" y="1040774"/>
                    <a:pt x="456541" y="1091123"/>
                  </a:cubicBezTo>
                  <a:lnTo>
                    <a:pt x="535422" y="1099075"/>
                  </a:lnTo>
                  <a:lnTo>
                    <a:pt x="535422" y="1124687"/>
                  </a:lnTo>
                  <a:lnTo>
                    <a:pt x="451423" y="1116219"/>
                  </a:lnTo>
                  <a:cubicBezTo>
                    <a:pt x="193797" y="1063501"/>
                    <a:pt x="0" y="835554"/>
                    <a:pt x="0" y="562343"/>
                  </a:cubicBezTo>
                  <a:cubicBezTo>
                    <a:pt x="0" y="289132"/>
                    <a:pt x="193797" y="61185"/>
                    <a:pt x="451423" y="846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59" name="Freeform 95">
              <a:extLst>
                <a:ext uri="{FF2B5EF4-FFF2-40B4-BE49-F238E27FC236}">
                  <a16:creationId xmlns:a16="http://schemas.microsoft.com/office/drawing/2014/main" id="{8D1C35ED-1091-D644-85E9-229D1535F5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6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60" name="Freeform 96">
              <a:extLst>
                <a:ext uri="{FF2B5EF4-FFF2-40B4-BE49-F238E27FC236}">
                  <a16:creationId xmlns:a16="http://schemas.microsoft.com/office/drawing/2014/main" id="{6B502189-CE99-7843-92E7-4D17D28E6A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3552837"/>
              <a:ext cx="535422" cy="1124688"/>
            </a:xfrm>
            <a:custGeom>
              <a:avLst/>
              <a:gdLst>
                <a:gd name="connsiteX0" fmla="*/ 535422 w 535422"/>
                <a:gd name="connsiteY0" fmla="*/ 0 h 1124688"/>
                <a:gd name="connsiteX1" fmla="*/ 535422 w 535422"/>
                <a:gd name="connsiteY1" fmla="*/ 25186 h 1124688"/>
                <a:gd name="connsiteX2" fmla="*/ 456541 w 535422"/>
                <a:gd name="connsiteY2" fmla="*/ 33138 h 1124688"/>
                <a:gd name="connsiteX3" fmla="*/ 25399 w 535422"/>
                <a:gd name="connsiteY3" fmla="*/ 562131 h 1124688"/>
                <a:gd name="connsiteX4" fmla="*/ 456541 w 535422"/>
                <a:gd name="connsiteY4" fmla="*/ 1091124 h 1124688"/>
                <a:gd name="connsiteX5" fmla="*/ 535422 w 535422"/>
                <a:gd name="connsiteY5" fmla="*/ 1099076 h 1124688"/>
                <a:gd name="connsiteX6" fmla="*/ 535422 w 535422"/>
                <a:gd name="connsiteY6" fmla="*/ 1124688 h 1124688"/>
                <a:gd name="connsiteX7" fmla="*/ 451423 w 535422"/>
                <a:gd name="connsiteY7" fmla="*/ 1116220 h 1124688"/>
                <a:gd name="connsiteX8" fmla="*/ 0 w 535422"/>
                <a:gd name="connsiteY8" fmla="*/ 562344 h 1124688"/>
                <a:gd name="connsiteX9" fmla="*/ 451423 w 535422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8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2" y="1099076"/>
                  </a:lnTo>
                  <a:lnTo>
                    <a:pt x="535422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61" name="Freeform 97">
              <a:extLst>
                <a:ext uri="{FF2B5EF4-FFF2-40B4-BE49-F238E27FC236}">
                  <a16:creationId xmlns:a16="http://schemas.microsoft.com/office/drawing/2014/main" id="{6FD2CD41-6936-0042-9119-463699DB95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642" y="6295916"/>
              <a:ext cx="535358" cy="562084"/>
            </a:xfrm>
            <a:custGeom>
              <a:avLst/>
              <a:gdLst>
                <a:gd name="connsiteX0" fmla="*/ 535358 w 535358"/>
                <a:gd name="connsiteY0" fmla="*/ 0 h 562084"/>
                <a:gd name="connsiteX1" fmla="*/ 535358 w 535358"/>
                <a:gd name="connsiteY1" fmla="*/ 25186 h 562084"/>
                <a:gd name="connsiteX2" fmla="*/ 469717 w 535358"/>
                <a:gd name="connsiteY2" fmla="*/ 30978 h 562084"/>
                <a:gd name="connsiteX3" fmla="*/ 36306 w 535358"/>
                <a:gd name="connsiteY3" fmla="*/ 453686 h 562084"/>
                <a:gd name="connsiteX4" fmla="*/ 25378 w 535358"/>
                <a:gd name="connsiteY4" fmla="*/ 562084 h 562084"/>
                <a:gd name="connsiteX5" fmla="*/ 0 w 535358"/>
                <a:gd name="connsiteY5" fmla="*/ 562084 h 562084"/>
                <a:gd name="connsiteX6" fmla="*/ 11423 w 535358"/>
                <a:gd name="connsiteY6" fmla="*/ 448780 h 562084"/>
                <a:gd name="connsiteX7" fmla="*/ 465221 w 535358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58" h="562084">
                  <a:moveTo>
                    <a:pt x="535358" y="0"/>
                  </a:moveTo>
                  <a:lnTo>
                    <a:pt x="535358" y="25186"/>
                  </a:lnTo>
                  <a:lnTo>
                    <a:pt x="469717" y="30978"/>
                  </a:lnTo>
                  <a:cubicBezTo>
                    <a:pt x="252550" y="69769"/>
                    <a:pt x="80361" y="238391"/>
                    <a:pt x="36306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3" y="448780"/>
                  </a:lnTo>
                  <a:cubicBezTo>
                    <a:pt x="57551" y="223357"/>
                    <a:pt x="237840" y="46805"/>
                    <a:pt x="465221" y="618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4267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PunchcardVTI">
  <a:themeElements>
    <a:clrScheme name="Punchcard">
      <a:dk1>
        <a:srgbClr val="000000"/>
      </a:dk1>
      <a:lt1>
        <a:srgbClr val="FFFFFF"/>
      </a:lt1>
      <a:dk2>
        <a:srgbClr val="00224B"/>
      </a:dk2>
      <a:lt2>
        <a:srgbClr val="EFF0EF"/>
      </a:lt2>
      <a:accent1>
        <a:srgbClr val="00B2F3"/>
      </a:accent1>
      <a:accent2>
        <a:srgbClr val="0471CC"/>
      </a:accent2>
      <a:accent3>
        <a:srgbClr val="14BBA9"/>
      </a:accent3>
      <a:accent4>
        <a:srgbClr val="8BB93B"/>
      </a:accent4>
      <a:accent5>
        <a:srgbClr val="EC970C"/>
      </a:accent5>
      <a:accent6>
        <a:srgbClr val="F55822"/>
      </a:accent6>
      <a:hlink>
        <a:srgbClr val="008EE6"/>
      </a:hlink>
      <a:folHlink>
        <a:srgbClr val="808C8E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Neue Haas Grotesk Text Pro</vt:lpstr>
      <vt:lpstr>PunchcardVTI</vt:lpstr>
      <vt:lpstr>Los 10 trucos para atraer compradores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10 trucos para atraer compradores</dc:title>
  <dc:creator>Ignacio de Loyola Crespí de Valldaura de Gonzalo</dc:creator>
  <cp:lastModifiedBy>Ignacio de Loyola Crespí de Valldaura de Gonzalo</cp:lastModifiedBy>
  <cp:revision>1</cp:revision>
  <dcterms:created xsi:type="dcterms:W3CDTF">2023-05-10T16:24:54Z</dcterms:created>
  <dcterms:modified xsi:type="dcterms:W3CDTF">2023-05-10T16:30:41Z</dcterms:modified>
</cp:coreProperties>
</file>