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 de Loyola Crespí de Valldaura de Gonzalo" userId="c30c505d3954735e" providerId="LiveId" clId="{BA9CE45B-F095-4FB2-80AD-F76C9AA56F9A}"/>
    <pc:docChg chg="undo custSel modSld addMainMaster delMainMaster">
      <pc:chgData name="Ignacio de Loyola Crespí de Valldaura de Gonzalo" userId="c30c505d3954735e" providerId="LiveId" clId="{BA9CE45B-F095-4FB2-80AD-F76C9AA56F9A}" dt="2023-05-10T16:30:37.229" v="10"/>
      <pc:docMkLst>
        <pc:docMk/>
      </pc:docMkLst>
      <pc:sldChg chg="addSp delSp modSp mod setBg modClrScheme addAnim delAnim chgLayout">
        <pc:chgData name="Ignacio de Loyola Crespí de Valldaura de Gonzalo" userId="c30c505d3954735e" providerId="LiveId" clId="{BA9CE45B-F095-4FB2-80AD-F76C9AA56F9A}" dt="2023-05-10T16:30:37.229" v="10"/>
        <pc:sldMkLst>
          <pc:docMk/>
          <pc:sldMk cId="1342674011" sldId="256"/>
        </pc:sldMkLst>
        <pc:spChg chg="mod">
          <ac:chgData name="Ignacio de Loyola Crespí de Valldaura de Gonzalo" userId="c30c505d3954735e" providerId="LiveId" clId="{BA9CE45B-F095-4FB2-80AD-F76C9AA56F9A}" dt="2023-05-10T16:30:37.229" v="8" actId="26606"/>
          <ac:spMkLst>
            <pc:docMk/>
            <pc:sldMk cId="1342674011" sldId="256"/>
            <ac:spMk id="2" creationId="{BAA39805-CB9F-F570-C884-5F37BFFA82B7}"/>
          </ac:spMkLst>
        </pc:spChg>
        <pc:spChg chg="mod">
          <ac:chgData name="Ignacio de Loyola Crespí de Valldaura de Gonzalo" userId="c30c505d3954735e" providerId="LiveId" clId="{BA9CE45B-F095-4FB2-80AD-F76C9AA56F9A}" dt="2023-05-10T16:30:37.229" v="8" actId="26606"/>
          <ac:spMkLst>
            <pc:docMk/>
            <pc:sldMk cId="1342674011" sldId="256"/>
            <ac:spMk id="3" creationId="{06A89873-E5D3-ADED-3C6F-7EA8D7EA6A31}"/>
          </ac:spMkLst>
        </pc:spChg>
        <pc:spChg chg="add del">
          <ac:chgData name="Ignacio de Loyola Crespí de Valldaura de Gonzalo" userId="c30c505d3954735e" providerId="LiveId" clId="{BA9CE45B-F095-4FB2-80AD-F76C9AA56F9A}" dt="2023-05-10T16:30:37.229" v="8" actId="26606"/>
          <ac:spMkLst>
            <pc:docMk/>
            <pc:sldMk cId="1342674011" sldId="256"/>
            <ac:spMk id="1031" creationId="{ECC07320-C2CA-4E29-8481-9D9E143C7788}"/>
          </ac:spMkLst>
        </pc:spChg>
        <pc:spChg chg="add del">
          <ac:chgData name="Ignacio de Loyola Crespí de Valldaura de Gonzalo" userId="c30c505d3954735e" providerId="LiveId" clId="{BA9CE45B-F095-4FB2-80AD-F76C9AA56F9A}" dt="2023-05-10T16:30:37.229" v="8" actId="26606"/>
          <ac:spMkLst>
            <pc:docMk/>
            <pc:sldMk cId="1342674011" sldId="256"/>
            <ac:spMk id="1045" creationId="{178FB36B-5BFE-42CA-BC60-1115E0D95EEC}"/>
          </ac:spMkLst>
        </pc:spChg>
        <pc:spChg chg="add del">
          <ac:chgData name="Ignacio de Loyola Crespí de Valldaura de Gonzalo" userId="c30c505d3954735e" providerId="LiveId" clId="{BA9CE45B-F095-4FB2-80AD-F76C9AA56F9A}" dt="2023-05-10T16:30:24.150" v="3" actId="26606"/>
          <ac:spMkLst>
            <pc:docMk/>
            <pc:sldMk cId="1342674011" sldId="256"/>
            <ac:spMk id="1050" creationId="{4EFE82FE-7465-AE46-88DF-34D347E83B84}"/>
          </ac:spMkLst>
        </pc:spChg>
        <pc:spChg chg="add del">
          <ac:chgData name="Ignacio de Loyola Crespí de Valldaura de Gonzalo" userId="c30c505d3954735e" providerId="LiveId" clId="{BA9CE45B-F095-4FB2-80AD-F76C9AA56F9A}" dt="2023-05-10T16:30:27.523" v="5" actId="26606"/>
          <ac:spMkLst>
            <pc:docMk/>
            <pc:sldMk cId="1342674011" sldId="256"/>
            <ac:spMk id="1063" creationId="{D3F794D0-2982-490E-88DA-93D48975085F}"/>
          </ac:spMkLst>
        </pc:spChg>
        <pc:spChg chg="add del">
          <ac:chgData name="Ignacio de Loyola Crespí de Valldaura de Gonzalo" userId="c30c505d3954735e" providerId="LiveId" clId="{BA9CE45B-F095-4FB2-80AD-F76C9AA56F9A}" dt="2023-05-10T16:30:27.523" v="5" actId="26606"/>
          <ac:spMkLst>
            <pc:docMk/>
            <pc:sldMk cId="1342674011" sldId="256"/>
            <ac:spMk id="1064" creationId="{AFD24A3D-F07A-44A9-BE55-5576292E152D}"/>
          </ac:spMkLst>
        </pc:spChg>
        <pc:spChg chg="add del">
          <ac:chgData name="Ignacio de Loyola Crespí de Valldaura de Gonzalo" userId="c30c505d3954735e" providerId="LiveId" clId="{BA9CE45B-F095-4FB2-80AD-F76C9AA56F9A}" dt="2023-05-10T16:30:27.523" v="5" actId="26606"/>
          <ac:spMkLst>
            <pc:docMk/>
            <pc:sldMk cId="1342674011" sldId="256"/>
            <ac:spMk id="1065" creationId="{204441C9-FD2D-4031-B5C5-67478196CCCF}"/>
          </ac:spMkLst>
        </pc:spChg>
        <pc:spChg chg="add del">
          <ac:chgData name="Ignacio de Loyola Crespí de Valldaura de Gonzalo" userId="c30c505d3954735e" providerId="LiveId" clId="{BA9CE45B-F095-4FB2-80AD-F76C9AA56F9A}" dt="2023-05-10T16:30:27.523" v="5" actId="26606"/>
          <ac:spMkLst>
            <pc:docMk/>
            <pc:sldMk cId="1342674011" sldId="256"/>
            <ac:spMk id="1066" creationId="{EBF09AEC-6E6E-418F-9974-8730F1B2B6EF}"/>
          </ac:spMkLst>
        </pc:spChg>
        <pc:spChg chg="add del">
          <ac:chgData name="Ignacio de Loyola Crespí de Valldaura de Gonzalo" userId="c30c505d3954735e" providerId="LiveId" clId="{BA9CE45B-F095-4FB2-80AD-F76C9AA56F9A}" dt="2023-05-10T16:30:27.523" v="5" actId="26606"/>
          <ac:spMkLst>
            <pc:docMk/>
            <pc:sldMk cId="1342674011" sldId="256"/>
            <ac:spMk id="1067" creationId="{3D9D3989-3E00-4727-914E-959DFE8FACE9}"/>
          </ac:spMkLst>
        </pc:spChg>
        <pc:spChg chg="add del">
          <ac:chgData name="Ignacio de Loyola Crespí de Valldaura de Gonzalo" userId="c30c505d3954735e" providerId="LiveId" clId="{BA9CE45B-F095-4FB2-80AD-F76C9AA56F9A}" dt="2023-05-10T16:30:37.173" v="7" actId="26606"/>
          <ac:spMkLst>
            <pc:docMk/>
            <pc:sldMk cId="1342674011" sldId="256"/>
            <ac:spMk id="1069" creationId="{A5530710-3B8C-4DBF-9474-C7123A2D878A}"/>
          </ac:spMkLst>
        </pc:spChg>
        <pc:spChg chg="add">
          <ac:chgData name="Ignacio de Loyola Crespí de Valldaura de Gonzalo" userId="c30c505d3954735e" providerId="LiveId" clId="{BA9CE45B-F095-4FB2-80AD-F76C9AA56F9A}" dt="2023-05-10T16:30:37.229" v="8" actId="26606"/>
          <ac:spMkLst>
            <pc:docMk/>
            <pc:sldMk cId="1342674011" sldId="256"/>
            <ac:spMk id="1071" creationId="{4EFE82FE-7465-AE46-88DF-34D347E83B84}"/>
          </ac:spMkLst>
        </pc:spChg>
        <pc:grpChg chg="add del">
          <ac:chgData name="Ignacio de Loyola Crespí de Valldaura de Gonzalo" userId="c30c505d3954735e" providerId="LiveId" clId="{BA9CE45B-F095-4FB2-80AD-F76C9AA56F9A}" dt="2023-05-10T16:30:24.150" v="3" actId="26606"/>
          <ac:grpSpMkLst>
            <pc:docMk/>
            <pc:sldMk cId="1342674011" sldId="256"/>
            <ac:grpSpMk id="1054" creationId="{DE48D4BE-638C-5049-8A9F-D15A86E4EB73}"/>
          </ac:grpSpMkLst>
        </pc:grpChg>
        <pc:grpChg chg="add">
          <ac:chgData name="Ignacio de Loyola Crespí de Valldaura de Gonzalo" userId="c30c505d3954735e" providerId="LiveId" clId="{BA9CE45B-F095-4FB2-80AD-F76C9AA56F9A}" dt="2023-05-10T16:30:37.229" v="8" actId="26606"/>
          <ac:grpSpMkLst>
            <pc:docMk/>
            <pc:sldMk cId="1342674011" sldId="256"/>
            <ac:grpSpMk id="1073" creationId="{DE48D4BE-638C-5049-8A9F-D15A86E4EB73}"/>
          </ac:grpSpMkLst>
        </pc:grpChg>
        <pc:picChg chg="mod ord">
          <ac:chgData name="Ignacio de Loyola Crespí de Valldaura de Gonzalo" userId="c30c505d3954735e" providerId="LiveId" clId="{BA9CE45B-F095-4FB2-80AD-F76C9AA56F9A}" dt="2023-05-10T16:30:37.229" v="8" actId="26606"/>
          <ac:picMkLst>
            <pc:docMk/>
            <pc:sldMk cId="1342674011" sldId="256"/>
            <ac:picMk id="1026" creationId="{941F2223-2D55-62D1-976F-DB46D323C03A}"/>
          </ac:picMkLst>
        </pc:picChg>
        <pc:cxnChg chg="add del">
          <ac:chgData name="Ignacio de Loyola Crespí de Valldaura de Gonzalo" userId="c30c505d3954735e" providerId="LiveId" clId="{BA9CE45B-F095-4FB2-80AD-F76C9AA56F9A}" dt="2023-05-10T16:30:24.150" v="3" actId="26606"/>
          <ac:cxnSpMkLst>
            <pc:docMk/>
            <pc:sldMk cId="1342674011" sldId="256"/>
            <ac:cxnSpMk id="1052" creationId="{EEA70831-9A8D-3B4D-8EA5-EE32F93E94E9}"/>
          </ac:cxnSpMkLst>
        </pc:cxnChg>
        <pc:cxnChg chg="add">
          <ac:chgData name="Ignacio de Loyola Crespí de Valldaura de Gonzalo" userId="c30c505d3954735e" providerId="LiveId" clId="{BA9CE45B-F095-4FB2-80AD-F76C9AA56F9A}" dt="2023-05-10T16:30:37.229" v="8" actId="26606"/>
          <ac:cxnSpMkLst>
            <pc:docMk/>
            <pc:sldMk cId="1342674011" sldId="256"/>
            <ac:cxnSpMk id="1072" creationId="{EEA70831-9A8D-3B4D-8EA5-EE32F93E94E9}"/>
          </ac:cxnSpMkLst>
        </pc:cxnChg>
      </pc:sldChg>
      <pc:sldMasterChg chg="add del addSldLayout delSldLayout">
        <pc:chgData name="Ignacio de Loyola Crespí de Valldaura de Gonzalo" userId="c30c505d3954735e" providerId="LiveId" clId="{BA9CE45B-F095-4FB2-80AD-F76C9AA56F9A}" dt="2023-05-10T16:30:37.229" v="8" actId="26606"/>
        <pc:sldMasterMkLst>
          <pc:docMk/>
          <pc:sldMasterMk cId="1248507693" sldId="2147483648"/>
        </pc:sldMasterMkLst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1880157847" sldId="2147483649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2991150" sldId="2147483650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907090675" sldId="2147483651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2935135953" sldId="2147483652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3143475198" sldId="2147483653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1451282192" sldId="2147483654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3780093625" sldId="2147483655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3460298891" sldId="2147483656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2671597148" sldId="2147483657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2984868638" sldId="2147483658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248507693" sldId="2147483648"/>
            <pc:sldLayoutMk cId="932581188" sldId="2147483659"/>
          </pc:sldLayoutMkLst>
        </pc:sldLayoutChg>
      </pc:sldMasterChg>
      <pc:sldMasterChg chg="add replId addSldLayout">
        <pc:chgData name="Ignacio de Loyola Crespí de Valldaura de Gonzalo" userId="c30c505d3954735e" providerId="LiveId" clId="{BA9CE45B-F095-4FB2-80AD-F76C9AA56F9A}" dt="2023-05-10T16:30:37.229" v="8" actId="26606"/>
        <pc:sldMasterMkLst>
          <pc:docMk/>
          <pc:sldMasterMk cId="1051821896" sldId="2147483660"/>
        </pc:sldMasterMkLst>
        <pc:sldLayoutChg chg="ad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2242627276" sldId="2147483661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1330352926" sldId="2147483662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737153479" sldId="2147483663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3146531506" sldId="2147483664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1316733411" sldId="2147483665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2567560569" sldId="2147483666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71632237" sldId="2147483667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732533082" sldId="2147483668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3902233715" sldId="2147483669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2129311209" sldId="2147483670"/>
          </pc:sldLayoutMkLst>
        </pc:sldLayoutChg>
        <pc:sldLayoutChg chg="add replId">
          <pc:chgData name="Ignacio de Loyola Crespí de Valldaura de Gonzalo" userId="c30c505d3954735e" providerId="LiveId" clId="{BA9CE45B-F095-4FB2-80AD-F76C9AA56F9A}" dt="2023-05-10T16:30:37.229" v="8" actId="26606"/>
          <pc:sldLayoutMkLst>
            <pc:docMk/>
            <pc:sldMasterMk cId="1051821896" sldId="2147483660"/>
            <pc:sldLayoutMk cId="872979616" sldId="2147483671"/>
          </pc:sldLayoutMkLst>
        </pc:sldLayoutChg>
      </pc:sldMasterChg>
      <pc:sldMasterChg chg="add del replId addSldLayout delSldLayout">
        <pc:chgData name="Ignacio de Loyola Crespí de Valldaura de Gonzalo" userId="c30c505d3954735e" providerId="LiveId" clId="{BA9CE45B-F095-4FB2-80AD-F76C9AA56F9A}" dt="2023-05-10T16:30:24.150" v="3" actId="26606"/>
        <pc:sldMasterMkLst>
          <pc:docMk/>
          <pc:sldMasterMk cId="1051821896" sldId="2147483660"/>
        </pc:sldMasterMkLst>
        <pc:sldLayoutChg chg="add del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2242627276" sldId="2147483661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1330352926" sldId="2147483662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737153479" sldId="2147483663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3146531506" sldId="2147483664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1316733411" sldId="2147483665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2567560569" sldId="2147483666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71632237" sldId="2147483667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732533082" sldId="2147483668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3902233715" sldId="2147483669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2129311209" sldId="2147483670"/>
          </pc:sldLayoutMkLst>
        </pc:sldLayoutChg>
        <pc:sldLayoutChg chg="add del replId">
          <pc:chgData name="Ignacio de Loyola Crespí de Valldaura de Gonzalo" userId="c30c505d3954735e" providerId="LiveId" clId="{BA9CE45B-F095-4FB2-80AD-F76C9AA56F9A}" dt="2023-05-10T16:30:24.150" v="3" actId="26606"/>
          <pc:sldLayoutMkLst>
            <pc:docMk/>
            <pc:sldMasterMk cId="1051821896" sldId="2147483660"/>
            <pc:sldLayoutMk cId="872979616" sldId="2147483671"/>
          </pc:sldLayoutMkLst>
        </pc:sldLayoutChg>
      </pc:sldMasterChg>
      <pc:sldMasterChg chg="add del addSldLayout delSldLayout">
        <pc:chgData name="Ignacio de Loyola Crespí de Valldaura de Gonzalo" userId="c30c505d3954735e" providerId="LiveId" clId="{BA9CE45B-F095-4FB2-80AD-F76C9AA56F9A}" dt="2023-05-10T16:30:27.523" v="5" actId="26606"/>
        <pc:sldMasterMkLst>
          <pc:docMk/>
          <pc:sldMasterMk cId="51449136" sldId="2147483738"/>
        </pc:sldMasterMkLst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3831107980" sldId="2147483727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3950401965" sldId="2147483728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1447611589" sldId="2147483729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2315320828" sldId="2147483730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3154688788" sldId="2147483731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2408704300" sldId="2147483732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3171118425" sldId="2147483733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3802503548" sldId="2147483734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2944608994" sldId="2147483735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1718975307" sldId="2147483736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27.523" v="5" actId="26606"/>
          <pc:sldLayoutMkLst>
            <pc:docMk/>
            <pc:sldMasterMk cId="51449136" sldId="2147483738"/>
            <pc:sldLayoutMk cId="1621480209" sldId="2147483737"/>
          </pc:sldLayoutMkLst>
        </pc:sldLayoutChg>
      </pc:sldMasterChg>
      <pc:sldMasterChg chg="add del addSldLayout delSldLayout">
        <pc:chgData name="Ignacio de Loyola Crespí de Valldaura de Gonzalo" userId="c30c505d3954735e" providerId="LiveId" clId="{BA9CE45B-F095-4FB2-80AD-F76C9AA56F9A}" dt="2023-05-10T16:30:37.173" v="7" actId="26606"/>
        <pc:sldMasterMkLst>
          <pc:docMk/>
          <pc:sldMasterMk cId="3334471072" sldId="2147483751"/>
        </pc:sldMasterMkLst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5213620" sldId="2147483740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3745093726" sldId="2147483741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3186247143" sldId="2147483742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1098716384" sldId="2147483743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3320740593" sldId="2147483744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30775481" sldId="2147483745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2790727231" sldId="2147483746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582564661" sldId="2147483747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2789983183" sldId="2147483748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953439300" sldId="2147483749"/>
          </pc:sldLayoutMkLst>
        </pc:sldLayoutChg>
        <pc:sldLayoutChg chg="add del">
          <pc:chgData name="Ignacio de Loyola Crespí de Valldaura de Gonzalo" userId="c30c505d3954735e" providerId="LiveId" clId="{BA9CE45B-F095-4FB2-80AD-F76C9AA56F9A}" dt="2023-05-10T16:30:37.173" v="7" actId="26606"/>
          <pc:sldLayoutMkLst>
            <pc:docMk/>
            <pc:sldMasterMk cId="3334471072" sldId="2147483751"/>
            <pc:sldLayoutMk cId="2978237627" sldId="214748375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97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35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2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31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5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56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53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5/10/2023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5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5/10/2023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2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1" name="Rectangle 1049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A39805-CB9F-F570-C884-5F37BFFA8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4134537" cy="28664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600"/>
              <a:t>Los 10 trucos para atraer compradores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A89873-E5D3-ADED-3C6F-7EA8D7EA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4134537" cy="1475177"/>
          </a:xfrm>
        </p:spPr>
        <p:txBody>
          <a:bodyPr>
            <a:normAutofit/>
          </a:bodyPr>
          <a:lstStyle/>
          <a:p>
            <a:r>
              <a:rPr lang="es-ES"/>
              <a:t>Vender mi casa</a:t>
            </a:r>
          </a:p>
        </p:txBody>
      </p:sp>
      <p:cxnSp>
        <p:nvCxnSpPr>
          <p:cNvPr id="1072" name="Straight Connector 1051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1F2223-2D55-62D1-976F-DB46D323C0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8" r="43524" b="4"/>
          <a:stretch/>
        </p:blipFill>
        <p:spPr bwMode="auto">
          <a:xfrm>
            <a:off x="5264837" y="1"/>
            <a:ext cx="692716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3" name="Group 1053">
            <a:extLst>
              <a:ext uri="{FF2B5EF4-FFF2-40B4-BE49-F238E27FC236}">
                <a16:creationId xmlns:a16="http://schemas.microsoft.com/office/drawing/2014/main" id="{DE48D4BE-638C-5049-8A9F-D15A86E4E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055" name="Freeform 91">
              <a:extLst>
                <a:ext uri="{FF2B5EF4-FFF2-40B4-BE49-F238E27FC236}">
                  <a16:creationId xmlns:a16="http://schemas.microsoft.com/office/drawing/2014/main" id="{DF8710DD-8623-0045-9C27-3663AF831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6" name="Freeform 92">
              <a:extLst>
                <a:ext uri="{FF2B5EF4-FFF2-40B4-BE49-F238E27FC236}">
                  <a16:creationId xmlns:a16="http://schemas.microsoft.com/office/drawing/2014/main" id="{1A25D1DF-E3C6-9D49-9AF3-336FEE4A7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7" name="Freeform 93">
              <a:extLst>
                <a:ext uri="{FF2B5EF4-FFF2-40B4-BE49-F238E27FC236}">
                  <a16:creationId xmlns:a16="http://schemas.microsoft.com/office/drawing/2014/main" id="{D64871EE-73D8-5F4B-AC94-0AA9ECD34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8" name="Freeform 94">
              <a:extLst>
                <a:ext uri="{FF2B5EF4-FFF2-40B4-BE49-F238E27FC236}">
                  <a16:creationId xmlns:a16="http://schemas.microsoft.com/office/drawing/2014/main" id="{43740FCB-5707-4E48-BDF6-DC6C93B2B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9" name="Freeform 95">
              <a:extLst>
                <a:ext uri="{FF2B5EF4-FFF2-40B4-BE49-F238E27FC236}">
                  <a16:creationId xmlns:a16="http://schemas.microsoft.com/office/drawing/2014/main" id="{8D1C35ED-1091-D644-85E9-229D1535F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0" name="Freeform 96">
              <a:extLst>
                <a:ext uri="{FF2B5EF4-FFF2-40B4-BE49-F238E27FC236}">
                  <a16:creationId xmlns:a16="http://schemas.microsoft.com/office/drawing/2014/main" id="{6B502189-CE99-7843-92E7-4D17D28E6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1" name="Freeform 97">
              <a:extLst>
                <a:ext uri="{FF2B5EF4-FFF2-40B4-BE49-F238E27FC236}">
                  <a16:creationId xmlns:a16="http://schemas.microsoft.com/office/drawing/2014/main" id="{6FD2CD41-6936-0042-9119-463699DB9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67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Neue Haas Grotesk Text Pro</vt:lpstr>
      <vt:lpstr>PunchcardVTI</vt:lpstr>
      <vt:lpstr>Los 10 trucos para atraer compradores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10 trucos para atraer compradores</dc:title>
  <dc:creator>Ignacio de Loyola Crespí de Valldaura de Gonzalo</dc:creator>
  <cp:lastModifiedBy>Ignacio de Loyola Crespí de Valldaura de Gonzalo</cp:lastModifiedBy>
  <cp:revision>1</cp:revision>
  <dcterms:created xsi:type="dcterms:W3CDTF">2023-05-10T16:24:54Z</dcterms:created>
  <dcterms:modified xsi:type="dcterms:W3CDTF">2023-05-10T16:30:41Z</dcterms:modified>
</cp:coreProperties>
</file>